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B66B-FD4F-40AB-AEAB-D5DA67482C1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E062-50D8-48DD-BC08-1D210D29E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91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B66B-FD4F-40AB-AEAB-D5DA67482C1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E062-50D8-48DD-BC08-1D210D29E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797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B66B-FD4F-40AB-AEAB-D5DA67482C1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E062-50D8-48DD-BC08-1D210D29E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5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B66B-FD4F-40AB-AEAB-D5DA67482C1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E062-50D8-48DD-BC08-1D210D29E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9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B66B-FD4F-40AB-AEAB-D5DA67482C1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E062-50D8-48DD-BC08-1D210D29E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82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B66B-FD4F-40AB-AEAB-D5DA67482C1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E062-50D8-48DD-BC08-1D210D29E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49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B66B-FD4F-40AB-AEAB-D5DA67482C1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E062-50D8-48DD-BC08-1D210D29E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4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B66B-FD4F-40AB-AEAB-D5DA67482C1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E062-50D8-48DD-BC08-1D210D29E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877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B66B-FD4F-40AB-AEAB-D5DA67482C1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E062-50D8-48DD-BC08-1D210D29E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319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B66B-FD4F-40AB-AEAB-D5DA67482C1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E062-50D8-48DD-BC08-1D210D29E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14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B66B-FD4F-40AB-AEAB-D5DA67482C1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E062-50D8-48DD-BC08-1D210D29E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824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5B66B-FD4F-40AB-AEAB-D5DA67482C1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4E062-50D8-48DD-BC08-1D210D29E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58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884" y="1549391"/>
            <a:ext cx="3002280" cy="2575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072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DHANANJAY R SHITOLE</dc:creator>
  <cp:lastModifiedBy>DHANANJAY R SHITOLE</cp:lastModifiedBy>
  <cp:revision>2</cp:revision>
  <dcterms:created xsi:type="dcterms:W3CDTF">2017-09-18T05:51:12Z</dcterms:created>
  <dcterms:modified xsi:type="dcterms:W3CDTF">2017-09-18T06:02:25Z</dcterms:modified>
</cp:coreProperties>
</file>