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1054" r:id="rId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E9F4F5"/>
    <a:srgbClr val="FF66FF"/>
    <a:srgbClr val="000099"/>
    <a:srgbClr val="9FE6FF"/>
    <a:srgbClr val="F7FDBF"/>
    <a:srgbClr val="FF0000"/>
    <a:srgbClr val="0066CC"/>
    <a:srgbClr val="E0F70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09" autoAdjust="0"/>
    <p:restoredTop sz="94434" autoAdjust="0"/>
  </p:normalViewPr>
  <p:slideViewPr>
    <p:cSldViewPr>
      <p:cViewPr varScale="1">
        <p:scale>
          <a:sx n="90" d="100"/>
          <a:sy n="90" d="100"/>
        </p:scale>
        <p:origin x="1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3A54F0-F747-4799-9F73-954DEEFBCE88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778"/>
            <a:ext cx="2945659" cy="497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7778"/>
            <a:ext cx="2945659" cy="497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7CD7F3-B4CC-49CB-B8A0-9801F3B2F0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22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E83603-6A9E-48D9-B406-AEDEA74276D1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4761"/>
            <a:ext cx="5438140" cy="4467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21"/>
            <a:ext cx="2945659" cy="495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9521"/>
            <a:ext cx="2945659" cy="495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51AC747-399A-4282-B803-39DCD78DE7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0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186BF7-4494-47C0-A73B-C3A60168F5CC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98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812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75F5C-9355-4A84-B93E-B955FAD425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D973F-8CC7-4280-BCBF-8859984A4A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1A429-CB3D-49AF-A83A-54CB770F3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07233-3BDF-47ED-A4CB-E93ECD8E3E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1409-137E-4800-8B32-9339E45F2B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D928C-367D-4FF4-A9B5-5FB6954B87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A2F44-0542-4840-A220-F3FA884ABD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FF56-8F76-4F58-854A-DF9EA06E51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6B68-8FFE-424C-B9E8-EEA2DE7D7C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7C7A9-1D48-4638-A8F4-EC62F15BE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A2B51-D885-40F3-9840-A408116E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50F05-3717-430F-9A34-69242FBA45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23F4-EBB4-4CDF-8AD2-DB53554F06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AF280-DC8B-4DED-9A7A-EC08D210A1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8DEA-9947-4E57-85A6-D94AEAA0D6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3E9D2-E43B-476F-8511-67D1E51CFC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AF6DB-2B36-4FE0-B088-29D9785BD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2D60B-0DB4-4DF8-9FE6-5B612C3247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37583-7677-4582-ADA1-B1B13195D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92151-5C4B-4680-8752-2FA99AD0B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492BD-D441-495A-916E-3EF2A0AEC4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3E8C0-0520-4C79-BD90-CC4ABDC7E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" y="838200"/>
            <a:ext cx="8763000" cy="5867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52400" y="152400"/>
            <a:ext cx="990600" cy="685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143000" y="152400"/>
            <a:ext cx="5715000" cy="685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81750"/>
            <a:ext cx="1981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5D78D7E-52E8-4F19-A071-C74E96653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6858000" y="152400"/>
            <a:ext cx="2057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6858000" y="147935"/>
            <a:ext cx="2057400" cy="40011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Materials</a:t>
            </a:r>
            <a:endParaRPr lang="en-US" sz="18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058" name="Picture 11" descr="BAL LOGO.bmp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0975" y="314325"/>
            <a:ext cx="885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6"/>
          <p:cNvSpPr txBox="1">
            <a:spLocks noChangeArrowheads="1"/>
          </p:cNvSpPr>
          <p:nvPr userDrawn="1"/>
        </p:nvSpPr>
        <p:spPr bwMode="auto">
          <a:xfrm>
            <a:off x="6858000" y="457200"/>
            <a:ext cx="205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000099"/>
                </a:solidFill>
                <a:latin typeface="Arial" charset="0"/>
              </a:rPr>
              <a:t>Press</a:t>
            </a:r>
            <a:r>
              <a:rPr lang="en-US" sz="2000" b="1" baseline="0" dirty="0" smtClean="0">
                <a:solidFill>
                  <a:srgbClr val="000099"/>
                </a:solidFill>
                <a:latin typeface="Arial" charset="0"/>
              </a:rPr>
              <a:t> &amp; Fab.</a:t>
            </a:r>
            <a:endParaRPr lang="en-US" sz="1800" b="1" dirty="0">
              <a:solidFill>
                <a:srgbClr val="000099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F78C331-A17D-4EA3-B19A-4B4037F19E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666031"/>
              </p:ext>
            </p:extLst>
          </p:nvPr>
        </p:nvGraphicFramePr>
        <p:xfrm>
          <a:off x="237068" y="1063751"/>
          <a:ext cx="8602132" cy="5116916"/>
        </p:xfrm>
        <a:graphic>
          <a:graphicData uri="http://schemas.openxmlformats.org/drawingml/2006/table">
            <a:tbl>
              <a:tblPr/>
              <a:tblGrid>
                <a:gridCol w="835851"/>
                <a:gridCol w="181217"/>
                <a:gridCol w="2936864"/>
                <a:gridCol w="1120170"/>
                <a:gridCol w="3528030"/>
              </a:tblGrid>
              <a:tr h="56736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Theme      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of parts Reduction by Design Change.</a:t>
                      </a:r>
                      <a:endParaRPr kumimoji="0" lang="en-I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 design change.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61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Hook for vent tube(JZ113803)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1280" marR="81280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267866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Before</a:t>
                      </a:r>
                    </a:p>
                  </a:txBody>
                  <a:tcPr marL="81280" marR="81280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717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  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P- Part count reduced from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 to 1 No's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Benefits- 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Hook deleted.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Ease for Subassly of parts. 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1"/>
          <p:cNvSpPr txBox="1">
            <a:spLocks/>
          </p:cNvSpPr>
          <p:nvPr/>
        </p:nvSpPr>
        <p:spPr>
          <a:xfrm>
            <a:off x="8283388" y="6381750"/>
            <a:ext cx="685800" cy="3238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BB939B8-B8C0-4BC6-ACC0-3EF8BDB9DBAD}" type="slidenum">
              <a:rPr lang="en-US" sz="1100" smtClean="0">
                <a:solidFill>
                  <a:srgbClr val="FFFFFF"/>
                </a:solidFill>
              </a:rPr>
              <a:pPr algn="r">
                <a:defRPr/>
              </a:pPr>
              <a:t>1</a:t>
            </a:fld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304800"/>
            <a:ext cx="7086600" cy="609600"/>
          </a:xfrm>
          <a:prstGeom prst="rect">
            <a:avLst/>
          </a:prstGeom>
        </p:spPr>
        <p:txBody>
          <a:bodyPr/>
          <a:lstStyle/>
          <a:p>
            <a:pPr algn="ctr">
              <a:defRPr sz="18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>
                <a:solidFill>
                  <a:srgbClr val="000099"/>
                </a:solidFill>
                <a:latin typeface="+mj-lt"/>
                <a:cs typeface="Arial" panose="020B0604020202020204" pitchFamily="34" charset="0"/>
              </a:rPr>
              <a:t>Kaizen (FA_01 I 03.3</a:t>
            </a:r>
            <a:r>
              <a:rPr lang="en-IN" b="1" dirty="0" smtClean="0">
                <a:solidFill>
                  <a:srgbClr val="000099"/>
                </a:solidFill>
                <a:latin typeface="+mj-lt"/>
                <a:ea typeface="Calibri"/>
                <a:cs typeface="Arial" panose="020B0604020202020204" pitchFamily="34" charset="0"/>
              </a:rPr>
              <a:t>) : No of parts Reduction.</a:t>
            </a:r>
            <a:endParaRPr lang="en-US" b="1" dirty="0">
              <a:solidFill>
                <a:srgbClr val="000099"/>
              </a:solidFill>
              <a:latin typeface="+mj-lt"/>
              <a:ea typeface="Calibri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94003" y="5110759"/>
            <a:ext cx="206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Total </a:t>
            </a:r>
            <a:r>
              <a:rPr lang="en-US" sz="1400" dirty="0" smtClean="0">
                <a:solidFill>
                  <a:srgbClr val="0070C0"/>
                </a:solidFill>
              </a:rPr>
              <a:t>Parts-2 </a:t>
            </a:r>
            <a:r>
              <a:rPr lang="en-US" sz="1400" dirty="0">
                <a:solidFill>
                  <a:srgbClr val="0070C0"/>
                </a:solidFill>
              </a:rPr>
              <a:t>nos.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562600" y="5121484"/>
            <a:ext cx="206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i="1">
                <a:solidFill>
                  <a:srgbClr val="0070C0"/>
                </a:solidFill>
              </a:defRPr>
            </a:lvl1pPr>
          </a:lstStyle>
          <a:p>
            <a:r>
              <a:rPr lang="en-US" sz="1400" i="0" dirty="0"/>
              <a:t>Total </a:t>
            </a:r>
            <a:r>
              <a:rPr lang="en-US" sz="1400" i="0" dirty="0" smtClean="0"/>
              <a:t>Parts-1 </a:t>
            </a:r>
            <a:r>
              <a:rPr lang="en-US" sz="1400" i="0" dirty="0"/>
              <a:t>nos</a:t>
            </a:r>
            <a:r>
              <a:rPr lang="en-US" sz="1400" dirty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251" y="2819400"/>
            <a:ext cx="2962275" cy="19011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9114" y="2699246"/>
            <a:ext cx="2841778" cy="214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2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0070C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23143</TotalTime>
  <Words>64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Default Design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SATISH M GAWARE</cp:lastModifiedBy>
  <cp:revision>2456</cp:revision>
  <cp:lastPrinted>2017-12-20T05:16:06Z</cp:lastPrinted>
  <dcterms:created xsi:type="dcterms:W3CDTF">2009-04-14T04:04:31Z</dcterms:created>
  <dcterms:modified xsi:type="dcterms:W3CDTF">2018-01-09T13:33:54Z</dcterms:modified>
</cp:coreProperties>
</file>