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/>
              <a:t>Leakage Test RFT</a:t>
            </a:r>
            <a:endParaRPr lang="en-US" b="1" dirty="0"/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Before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Leak RFT</c:v>
                </c:pt>
              </c:strCache>
            </c:strRef>
          </c:cat>
          <c:val>
            <c:numRef>
              <c:f>Sheet1!$B$2</c:f>
              <c:numCache>
                <c:formatCode>0%</c:formatCode>
                <c:ptCount val="1"/>
                <c:pt idx="0">
                  <c:v>0.3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After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</c:f>
              <c:strCache>
                <c:ptCount val="1"/>
                <c:pt idx="0">
                  <c:v>Leak RFT</c:v>
                </c:pt>
              </c:strCache>
            </c:strRef>
          </c:cat>
          <c:val>
            <c:numRef>
              <c:f>Sheet1!$C$2</c:f>
              <c:numCache>
                <c:formatCode>0%</c:formatCode>
                <c:ptCount val="1"/>
                <c:pt idx="0">
                  <c:v>0.95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34747016"/>
        <c:axId val="146486208"/>
      </c:barChart>
      <c:catAx>
        <c:axId val="2347470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46486208"/>
        <c:crosses val="autoZero"/>
        <c:auto val="1"/>
        <c:lblAlgn val="ctr"/>
        <c:lblOffset val="100"/>
        <c:noMultiLvlLbl val="0"/>
      </c:catAx>
      <c:valAx>
        <c:axId val="1464862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347470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1050598524845745"/>
          <c:y val="0.16746829045442888"/>
          <c:w val="0.42601113617264869"/>
          <c:h val="6.635907405425171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8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452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531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3875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382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022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53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548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4045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5648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338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1F6EA7-315A-400B-95FB-ABB4DB420071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A3F192-A264-481C-A50D-4866BFE2E7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948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00305762"/>
              </p:ext>
            </p:extLst>
          </p:nvPr>
        </p:nvGraphicFramePr>
        <p:xfrm>
          <a:off x="1991056" y="269290"/>
          <a:ext cx="7657911" cy="6588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630677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3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OMKAR PATINGE</dc:creator>
  <cp:lastModifiedBy>OMKAR PATINGE</cp:lastModifiedBy>
  <cp:revision>6</cp:revision>
  <dcterms:created xsi:type="dcterms:W3CDTF">2017-12-19T05:35:47Z</dcterms:created>
  <dcterms:modified xsi:type="dcterms:W3CDTF">2017-12-19T06:21:25Z</dcterms:modified>
</cp:coreProperties>
</file>