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Leakage Test RFT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Leak RFT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Leak RFT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4747016"/>
        <c:axId val="146486208"/>
      </c:barChart>
      <c:catAx>
        <c:axId val="234747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486208"/>
        <c:crosses val="autoZero"/>
        <c:auto val="1"/>
        <c:lblAlgn val="ctr"/>
        <c:lblOffset val="100"/>
        <c:noMultiLvlLbl val="0"/>
      </c:catAx>
      <c:valAx>
        <c:axId val="14648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747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50598524845745"/>
          <c:y val="0.16746829045442888"/>
          <c:w val="0.42601113617264869"/>
          <c:h val="6.63590740542517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6EA7-315A-400B-95FB-ABB4DB42007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F192-A264-481C-A50D-4866BFE2E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6EA7-315A-400B-95FB-ABB4DB42007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F192-A264-481C-A50D-4866BFE2E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5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6EA7-315A-400B-95FB-ABB4DB42007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F192-A264-481C-A50D-4866BFE2E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3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6EA7-315A-400B-95FB-ABB4DB42007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F192-A264-481C-A50D-4866BFE2E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8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6EA7-315A-400B-95FB-ABB4DB42007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F192-A264-481C-A50D-4866BFE2E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8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6EA7-315A-400B-95FB-ABB4DB42007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F192-A264-481C-A50D-4866BFE2E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0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6EA7-315A-400B-95FB-ABB4DB42007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F192-A264-481C-A50D-4866BFE2E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3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6EA7-315A-400B-95FB-ABB4DB42007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F192-A264-481C-A50D-4866BFE2E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6EA7-315A-400B-95FB-ABB4DB42007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F192-A264-481C-A50D-4866BFE2E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0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6EA7-315A-400B-95FB-ABB4DB42007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F192-A264-481C-A50D-4866BFE2E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6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6EA7-315A-400B-95FB-ABB4DB42007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F192-A264-481C-A50D-4866BFE2E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3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F6EA7-315A-400B-95FB-ABB4DB420071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3F192-A264-481C-A50D-4866BFE2E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4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0305762"/>
              </p:ext>
            </p:extLst>
          </p:nvPr>
        </p:nvGraphicFramePr>
        <p:xfrm>
          <a:off x="1991056" y="269290"/>
          <a:ext cx="7657911" cy="658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067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OMKAR PATINGE</dc:creator>
  <cp:lastModifiedBy>OMKAR PATINGE</cp:lastModifiedBy>
  <cp:revision>6</cp:revision>
  <dcterms:created xsi:type="dcterms:W3CDTF">2017-12-19T05:35:47Z</dcterms:created>
  <dcterms:modified xsi:type="dcterms:W3CDTF">2017-12-19T06:21:25Z</dcterms:modified>
</cp:coreProperties>
</file>