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8CE5-0BA1-43D6-A583-38924942D55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4956-91AC-441F-95C7-27BDB4858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00"/>
            <a:ext cx="7315200" cy="441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</cp:revision>
  <dcterms:created xsi:type="dcterms:W3CDTF">2014-03-17T09:20:04Z</dcterms:created>
  <dcterms:modified xsi:type="dcterms:W3CDTF">2014-03-17T09:43:50Z</dcterms:modified>
</cp:coreProperties>
</file>