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514E-4E5A-44B8-957D-693007F92729}" type="datetimeFigureOut">
              <a:rPr lang="en-US" smtClean="0"/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7555-1CA9-457C-A3F2-80111E813F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1010462_0.tmp"/>
          <p:cNvPicPr>
            <a:picLocks/>
          </p:cNvPicPr>
          <p:nvPr/>
        </p:nvPicPr>
        <p:blipFill>
          <a:blip r:embed="rId2"/>
          <a:srcRect l="11886" t="37693" r="15214" b="3929"/>
          <a:stretch>
            <a:fillRect/>
          </a:stretch>
        </p:blipFill>
        <p:spPr bwMode="auto">
          <a:xfrm>
            <a:off x="762000" y="2057400"/>
            <a:ext cx="7391400" cy="3886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Joshi Sir </dc:creator>
  <cp:lastModifiedBy>Joshi Sir </cp:lastModifiedBy>
  <cp:revision>2</cp:revision>
  <dcterms:created xsi:type="dcterms:W3CDTF">2014-02-17T10:32:46Z</dcterms:created>
  <dcterms:modified xsi:type="dcterms:W3CDTF">2014-02-17T10:34:15Z</dcterms:modified>
</cp:coreProperties>
</file>