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DF7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04DB4-6636-467F-A11C-76B8695FEF8A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FB6BC-C3A6-471A-A6AF-089183B587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BDD8E-9162-4235-BBCC-81FE2DD54468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E623-12A9-4C4B-A88C-B0CE0B15F4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F036-A399-4D7C-BD95-24271F7ADE5E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B2803-C3EA-4A61-94CC-709B335A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CCFDD-E25A-489B-B428-9E7D8D669B44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5A45-5E81-4AAE-AF5F-597FF749A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95A19-D048-4811-9D76-EF9EE24856DE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8E5D9-76FE-447D-8D22-DCD09FA01D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4D5D5-FFB4-4819-A9AA-1E86E8C5389B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7730F-9290-4860-9658-B5E9C087C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6BEF1-5582-4156-9B09-D9923FF2731A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13F94-6A7C-4023-9CB2-39D0658F06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1B6A-2634-4450-AC14-0648B83D559C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00FE1-C00B-43DA-A079-97AC85B9B8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1F273-A50C-416F-BA4A-97F85873AC27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4D54D-C78D-422E-8CB9-9FEE07616D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11B9A-5D68-46C1-840D-639FFCD902A7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0A160-120B-4E41-8C43-798E91E893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846F-E45F-4C39-9BB6-2B7E997E3323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6A57-180F-4665-AC9E-0D0DCD97B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19A6BD-94F9-44C9-A7EB-41823D90A7E4}" type="datetimeFigureOut">
              <a:rPr lang="en-US"/>
              <a:pPr>
                <a:defRPr/>
              </a:pPr>
              <a:t>9/22/2013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CC9A13-AEC0-49C3-990D-1D8768CF9B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 t="8840"/>
          <a:stretch>
            <a:fillRect/>
          </a:stretch>
        </p:blipFill>
        <p:spPr>
          <a:xfrm>
            <a:off x="2209800" y="1905000"/>
            <a:ext cx="4032250" cy="2889250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>
          <a:xfrm>
            <a:off x="3895725" y="4724400"/>
            <a:ext cx="2047875" cy="650876"/>
          </a:xfrm>
          <a:prstGeom prst="wedgeRectCallout">
            <a:avLst>
              <a:gd name="adj1" fmla="val -40795"/>
              <a:gd name="adj2" fmla="val -264893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ysClr val="windowText" lastClr="000000"/>
                </a:solidFill>
              </a:rPr>
              <a:t>Tail Pipe</a:t>
            </a:r>
            <a:r>
              <a:rPr lang="en-US" sz="1400" baseline="0">
                <a:solidFill>
                  <a:sysClr val="windowText" lastClr="000000"/>
                </a:solidFill>
              </a:rPr>
              <a:t> Hole chock up by carbon after use</a:t>
            </a:r>
            <a:endParaRPr lang="en-US" sz="14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QA_VIJAY</dc:creator>
  <cp:lastModifiedBy>tpm_chavan</cp:lastModifiedBy>
  <cp:revision>39</cp:revision>
  <dcterms:created xsi:type="dcterms:W3CDTF">2011-10-23T11:37:58Z</dcterms:created>
  <dcterms:modified xsi:type="dcterms:W3CDTF">2013-09-22T04:54:49Z</dcterms:modified>
</cp:coreProperties>
</file>