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CDF7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04DB4-6636-467F-A11C-76B8695FEF8A}" type="datetimeFigureOut">
              <a:rPr lang="en-US"/>
              <a:pPr>
                <a:defRPr/>
              </a:pPr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FB6BC-C3A6-471A-A6AF-089183B587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BDD8E-9162-4235-BBCC-81FE2DD54468}" type="datetimeFigureOut">
              <a:rPr lang="en-US"/>
              <a:pPr>
                <a:defRPr/>
              </a:pPr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0E623-12A9-4C4B-A88C-B0CE0B15F4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EF036-A399-4D7C-BD95-24271F7ADE5E}" type="datetimeFigureOut">
              <a:rPr lang="en-US"/>
              <a:pPr>
                <a:defRPr/>
              </a:pPr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B2803-C3EA-4A61-94CC-709B335AD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CCFDD-E25A-489B-B428-9E7D8D669B44}" type="datetimeFigureOut">
              <a:rPr lang="en-US"/>
              <a:pPr>
                <a:defRPr/>
              </a:pPr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5A45-5E81-4AAE-AF5F-597FF749A2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95A19-D048-4811-9D76-EF9EE24856DE}" type="datetimeFigureOut">
              <a:rPr lang="en-US"/>
              <a:pPr>
                <a:defRPr/>
              </a:pPr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8E5D9-76FE-447D-8D22-DCD09FA01D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4D5D5-FFB4-4819-A9AA-1E86E8C5389B}" type="datetimeFigureOut">
              <a:rPr lang="en-US"/>
              <a:pPr>
                <a:defRPr/>
              </a:pPr>
              <a:t>9/22/2013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7730F-9290-4860-9658-B5E9C087C4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6BEF1-5582-4156-9B09-D9923FF2731A}" type="datetimeFigureOut">
              <a:rPr lang="en-US"/>
              <a:pPr>
                <a:defRPr/>
              </a:pPr>
              <a:t>9/22/2013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13F94-6A7C-4023-9CB2-39D0658F06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41B6A-2634-4450-AC14-0648B83D559C}" type="datetimeFigureOut">
              <a:rPr lang="en-US"/>
              <a:pPr>
                <a:defRPr/>
              </a:pPr>
              <a:t>9/22/2013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00FE1-C00B-43DA-A079-97AC85B9B8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1F273-A50C-416F-BA4A-97F85873AC27}" type="datetimeFigureOut">
              <a:rPr lang="en-US"/>
              <a:pPr>
                <a:defRPr/>
              </a:pPr>
              <a:t>9/22/2013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4D54D-C78D-422E-8CB9-9FEE07616D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11B9A-5D68-46C1-840D-639FFCD902A7}" type="datetimeFigureOut">
              <a:rPr lang="en-US"/>
              <a:pPr>
                <a:defRPr/>
              </a:pPr>
              <a:t>9/22/2013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0A160-120B-4E41-8C43-798E91E893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9846F-E45F-4C39-9BB6-2B7E997E3323}" type="datetimeFigureOut">
              <a:rPr lang="en-US"/>
              <a:pPr>
                <a:defRPr/>
              </a:pPr>
              <a:t>9/22/2013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6A57-180F-4665-AC9E-0D0DCD97B9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F19A6BD-94F9-44C9-A7EB-41823D90A7E4}" type="datetimeFigureOut">
              <a:rPr lang="en-US"/>
              <a:pPr>
                <a:defRPr/>
              </a:pPr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2CC9A13-AEC0-49C3-990D-1D8768CF9B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 t="17209" b="18005"/>
          <a:stretch>
            <a:fillRect/>
          </a:stretch>
        </p:blipFill>
        <p:spPr>
          <a:xfrm>
            <a:off x="1689836" y="1941853"/>
            <a:ext cx="2183947" cy="1330775"/>
          </a:xfrm>
          <a:prstGeom prst="rect">
            <a:avLst/>
          </a:prstGeom>
          <a:ln>
            <a:solidFill>
              <a:sysClr val="windowText" lastClr="00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9837" y="3365503"/>
            <a:ext cx="2183946" cy="1342684"/>
          </a:xfrm>
          <a:prstGeom prst="rect">
            <a:avLst/>
          </a:prstGeom>
          <a:ln>
            <a:solidFill>
              <a:sysClr val="windowText" lastClr="0000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6040" y="1810886"/>
            <a:ext cx="2294516" cy="1080634"/>
          </a:xfrm>
          <a:prstGeom prst="rect">
            <a:avLst/>
          </a:prstGeom>
          <a:ln>
            <a:solidFill>
              <a:sysClr val="windowText" lastClr="000000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69866" y="2970895"/>
            <a:ext cx="2270690" cy="947964"/>
          </a:xfrm>
          <a:prstGeom prst="rect">
            <a:avLst/>
          </a:prstGeom>
          <a:ln>
            <a:solidFill>
              <a:sysClr val="windowText" lastClr="000000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57960" y="3988024"/>
            <a:ext cx="2296203" cy="1059089"/>
          </a:xfrm>
          <a:prstGeom prst="rect">
            <a:avLst/>
          </a:prstGeom>
          <a:ln>
            <a:solidFill>
              <a:sysClr val="windowText" lastClr="000000"/>
            </a:solidFill>
          </a:ln>
        </p:spPr>
      </p:pic>
      <p:sp>
        <p:nvSpPr>
          <p:cNvPr id="9" name="Rectangle 8"/>
          <p:cNvSpPr/>
          <p:nvPr/>
        </p:nvSpPr>
        <p:spPr>
          <a:xfrm>
            <a:off x="4018359" y="1894230"/>
            <a:ext cx="1032443" cy="4812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/>
              <a:t>1  Body C load in template</a:t>
            </a:r>
          </a:p>
        </p:txBody>
      </p:sp>
      <p:cxnSp>
        <p:nvCxnSpPr>
          <p:cNvPr id="10" name="Straight Arrow Connector 9"/>
          <p:cNvCxnSpPr>
            <a:stCxn id="9" idx="3"/>
          </p:cNvCxnSpPr>
          <p:nvPr/>
        </p:nvCxnSpPr>
        <p:spPr>
          <a:xfrm>
            <a:off x="5050802" y="2134850"/>
            <a:ext cx="892970" cy="11826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018351" y="2756578"/>
            <a:ext cx="1020543" cy="5493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/>
              <a:t>2  Glass wool wrap on shaft OD 30 mm</a:t>
            </a:r>
          </a:p>
        </p:txBody>
      </p:sp>
      <p:cxnSp>
        <p:nvCxnSpPr>
          <p:cNvPr id="12" name="Straight Arrow Connector 11"/>
          <p:cNvCxnSpPr>
            <a:stCxn id="11" idx="3"/>
          </p:cNvCxnSpPr>
          <p:nvPr/>
        </p:nvCxnSpPr>
        <p:spPr>
          <a:xfrm>
            <a:off x="5038894" y="3036375"/>
            <a:ext cx="1069184" cy="291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030266" y="3819635"/>
            <a:ext cx="949099" cy="57490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/>
              <a:t>3  Transfer glass wool on  tail pipe</a:t>
            </a:r>
          </a:p>
        </p:txBody>
      </p:sp>
      <p:cxnSp>
        <p:nvCxnSpPr>
          <p:cNvPr id="14" name="Straight Arrow Connector 13"/>
          <p:cNvCxnSpPr>
            <a:stCxn id="13" idx="3"/>
          </p:cNvCxnSpPr>
          <p:nvPr/>
        </p:nvCxnSpPr>
        <p:spPr>
          <a:xfrm>
            <a:off x="4979365" y="4107087"/>
            <a:ext cx="709613" cy="35412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6000" y="1524000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BEFORE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764317" y="144780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AFTER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600200" y="4876800"/>
            <a:ext cx="2441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Glass wool  wrapping </a:t>
            </a:r>
            <a:endParaRPr lang="en-US" dirty="0" smtClean="0"/>
          </a:p>
          <a:p>
            <a:r>
              <a:rPr lang="en-US" dirty="0" smtClean="0"/>
              <a:t>on  </a:t>
            </a:r>
            <a:r>
              <a:rPr lang="en-US" dirty="0" smtClean="0"/>
              <a:t>tail pipe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30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QA_VIJAY</dc:creator>
  <cp:lastModifiedBy>tpm_chavan</cp:lastModifiedBy>
  <cp:revision>40</cp:revision>
  <dcterms:created xsi:type="dcterms:W3CDTF">2011-10-23T11:37:58Z</dcterms:created>
  <dcterms:modified xsi:type="dcterms:W3CDTF">2013-09-22T05:28:52Z</dcterms:modified>
</cp:coreProperties>
</file>