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DF7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4DB4-6636-467F-A11C-76B8695FEF8A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B6BC-C3A6-471A-A6AF-089183B58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DD8E-9162-4235-BBCC-81FE2DD54468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E623-12A9-4C4B-A88C-B0CE0B15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F036-A399-4D7C-BD95-24271F7ADE5E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2803-C3EA-4A61-94CC-709B335A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CFDD-E25A-489B-B428-9E7D8D669B44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5A45-5E81-4AAE-AF5F-597FF749A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5A19-D048-4811-9D76-EF9EE24856DE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E5D9-76FE-447D-8D22-DCD09FA01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D5D5-FFB4-4819-A9AA-1E86E8C5389B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730F-9290-4860-9658-B5E9C087C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BEF1-5582-4156-9B09-D9923FF2731A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3F94-6A7C-4023-9CB2-39D0658F0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1B6A-2634-4450-AC14-0648B83D559C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0FE1-C00B-43DA-A079-97AC85B9B8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F273-A50C-416F-BA4A-97F85873AC27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D54D-C78D-422E-8CB9-9FEE07616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1B9A-5D68-46C1-840D-639FFCD902A7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A160-120B-4E41-8C43-798E91E89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846F-E45F-4C39-9BB6-2B7E997E3323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6A57-180F-4665-AC9E-0D0DCD97B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19A6BD-94F9-44C9-A7EB-41823D90A7E4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C9A13-AEC0-49C3-990D-1D8768CF9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Photo0393.JPG"/>
          <p:cNvPicPr>
            <a:picLocks noChangeAspect="1"/>
          </p:cNvPicPr>
          <p:nvPr/>
        </p:nvPicPr>
        <p:blipFill>
          <a:blip r:embed="rId2">
            <a:lum bright="10000"/>
          </a:blip>
          <a:srcRect t="20000" b="22500"/>
          <a:stretch>
            <a:fillRect/>
          </a:stretch>
        </p:blipFill>
        <p:spPr>
          <a:xfrm>
            <a:off x="4013200" y="2741054"/>
            <a:ext cx="3454400" cy="16785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 descr="Photo0391.JPG"/>
          <p:cNvPicPr>
            <a:picLocks noChangeAspect="1"/>
          </p:cNvPicPr>
          <p:nvPr/>
        </p:nvPicPr>
        <p:blipFill>
          <a:blip r:embed="rId3">
            <a:lum bright="10000"/>
          </a:blip>
          <a:srcRect l="3750" t="50000" r="2500"/>
          <a:stretch>
            <a:fillRect/>
          </a:stretch>
        </p:blipFill>
        <p:spPr>
          <a:xfrm>
            <a:off x="3962400" y="4527550"/>
            <a:ext cx="3505200" cy="1492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Picture 30" descr="Photo0387.JPG"/>
          <p:cNvPicPr>
            <a:picLocks noChangeAspect="1"/>
          </p:cNvPicPr>
          <p:nvPr/>
        </p:nvPicPr>
        <p:blipFill>
          <a:blip r:embed="rId4">
            <a:lum bright="10000"/>
          </a:blip>
          <a:srcRect l="14375" t="30000" b="17500"/>
          <a:stretch>
            <a:fillRect/>
          </a:stretch>
        </p:blipFill>
        <p:spPr>
          <a:xfrm>
            <a:off x="3987800" y="1143000"/>
            <a:ext cx="3403600" cy="14950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7B4B0-BC4B-4021-82D7-D0A420F8A00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82551" y="5867400"/>
            <a:ext cx="3727450" cy="738664"/>
          </a:xfrm>
          <a:prstGeom prst="rect">
            <a:avLst/>
          </a:prstGeom>
          <a:solidFill>
            <a:srgbClr val="CDF5D2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Calibri" pitchFamily="34" charset="0"/>
              </a:rPr>
              <a:t>Root cause</a:t>
            </a:r>
            <a:r>
              <a:rPr lang="en-US" sz="1400" b="1" dirty="0">
                <a:latin typeface="Calibri" pitchFamily="34" charset="0"/>
              </a:rPr>
              <a:t>: </a:t>
            </a:r>
            <a:r>
              <a:rPr lang="en-US" sz="1400" dirty="0" smtClean="0"/>
              <a:t>Glass wool wrapping on Body C tail pipe itself leads to tightly fit on pipe (tail pipe OD 25mm)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1219200" y="240268"/>
            <a:ext cx="6248400" cy="369332"/>
          </a:xfrm>
          <a:prstGeom prst="rect">
            <a:avLst/>
          </a:prstGeom>
          <a:solidFill>
            <a:srgbClr val="89FF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Loose glass wool wrapping on tail pipe  </a:t>
            </a:r>
            <a:r>
              <a:rPr lang="en-US" b="1" dirty="0" smtClean="0">
                <a:latin typeface="Calibri" pitchFamily="34" charset="0"/>
              </a:rPr>
              <a:t>– K1/K2 Silencer</a:t>
            </a: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1676400" cy="3381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>
                <a:latin typeface="Calibri" pitchFamily="34" charset="0"/>
              </a:rPr>
              <a:t>Before</a:t>
            </a: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0" y="652462"/>
            <a:ext cx="1970087" cy="338138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>
                <a:latin typeface="Calibri" pitchFamily="34" charset="0"/>
              </a:rPr>
              <a:t>After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3886200" y="6106180"/>
            <a:ext cx="4876800" cy="523220"/>
          </a:xfrm>
          <a:prstGeom prst="rect">
            <a:avLst/>
          </a:prstGeom>
          <a:solidFill>
            <a:srgbClr val="CDF5D2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dirty="0" smtClean="0"/>
              <a:t>Glass wool wrapping on template pipe OD is 30 mm and transfer on tail pipe to avoid tight fit on pipe.</a:t>
            </a:r>
            <a:endParaRPr lang="en-US" sz="1400" b="1" dirty="0" smtClean="0">
              <a:latin typeface="Calibri" pitchFamily="34" charset="0"/>
            </a:endParaRP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165100" y="1066800"/>
            <a:ext cx="3644900" cy="4724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GB" sz="2800" b="1" dirty="0">
              <a:latin typeface="Calibri" pitchFamily="34" charset="0"/>
            </a:endParaRPr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3886200" y="1066800"/>
            <a:ext cx="4905375" cy="49530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62" name="Rectangle 19"/>
          <p:cNvSpPr>
            <a:spLocks noChangeArrowheads="1"/>
          </p:cNvSpPr>
          <p:nvPr/>
        </p:nvSpPr>
        <p:spPr bwMode="auto">
          <a:xfrm>
            <a:off x="76200" y="152400"/>
            <a:ext cx="8915400" cy="6553200"/>
          </a:xfrm>
          <a:prstGeom prst="rect">
            <a:avLst/>
          </a:prstGeom>
          <a:noFill/>
          <a:ln w="38100" cmpd="dbl" algn="ctr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2063" name="Picture 20" descr="Logofin (7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70528">
            <a:off x="152400" y="209550"/>
            <a:ext cx="685800" cy="62865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064" name="Oval 21"/>
          <p:cNvSpPr>
            <a:spLocks noChangeArrowheads="1"/>
          </p:cNvSpPr>
          <p:nvPr/>
        </p:nvSpPr>
        <p:spPr bwMode="auto">
          <a:xfrm>
            <a:off x="8077200" y="174625"/>
            <a:ext cx="685800" cy="333375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ea typeface="MS Mincho" pitchFamily="49" charset="-128"/>
              </a:rPr>
              <a:t>TPM</a:t>
            </a:r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7620000" y="457200"/>
            <a:ext cx="15240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latin typeface="Monotype Corsiva" pitchFamily="66" charset="0"/>
                <a:ea typeface="MS Mincho" pitchFamily="49" charset="-128"/>
              </a:rPr>
              <a:t>A Journey towards excellence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543800" y="1219200"/>
            <a:ext cx="11430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1  Body C load in template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5410200" y="1447800"/>
            <a:ext cx="2133600" cy="3048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1"/>
          </p:cNvCxnSpPr>
          <p:nvPr/>
        </p:nvCxnSpPr>
        <p:spPr>
          <a:xfrm rot="10800000">
            <a:off x="5791200" y="3505200"/>
            <a:ext cx="1905000" cy="76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1"/>
          </p:cNvCxnSpPr>
          <p:nvPr/>
        </p:nvCxnSpPr>
        <p:spPr>
          <a:xfrm rot="10800000" flipV="1">
            <a:off x="5105400" y="5143500"/>
            <a:ext cx="2667000" cy="1905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1143000"/>
            <a:ext cx="3527425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6375" y="3200400"/>
            <a:ext cx="36036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>
          <a:xfrm>
            <a:off x="7696200" y="3048000"/>
            <a:ext cx="990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2  Glass wool wrap on shaft OD 30 mm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7772400" y="4572000"/>
            <a:ext cx="990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3  Transfer glass wool on  tail pipe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457200" y="5257800"/>
            <a:ext cx="2895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Glass wool  wrapping on  tail pipe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QA_VIJAY</dc:creator>
  <cp:lastModifiedBy>QA_VBD</cp:lastModifiedBy>
  <cp:revision>38</cp:revision>
  <dcterms:created xsi:type="dcterms:W3CDTF">2011-10-23T11:37:58Z</dcterms:created>
  <dcterms:modified xsi:type="dcterms:W3CDTF">2013-09-19T08:47:16Z</dcterms:modified>
</cp:coreProperties>
</file>