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997E1-83E7-4A67-AFB7-A7B98E6E135A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4DFF8-CFF7-419B-87AD-73A95DF4BE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P1010460_0.tmp"/>
          <p:cNvPicPr>
            <a:picLocks/>
          </p:cNvPicPr>
          <p:nvPr/>
        </p:nvPicPr>
        <p:blipFill>
          <a:blip r:embed="rId2"/>
          <a:srcRect t="34354" r="-1186"/>
          <a:stretch>
            <a:fillRect/>
          </a:stretch>
        </p:blipFill>
        <p:spPr bwMode="auto">
          <a:xfrm>
            <a:off x="609600" y="1447800"/>
            <a:ext cx="7696200" cy="4495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Joshi Sir </dc:creator>
  <cp:lastModifiedBy>Joshi Sir </cp:lastModifiedBy>
  <cp:revision>1</cp:revision>
  <dcterms:created xsi:type="dcterms:W3CDTF">2014-02-17T09:57:54Z</dcterms:created>
  <dcterms:modified xsi:type="dcterms:W3CDTF">2014-02-17T09:58:37Z</dcterms:modified>
</cp:coreProperties>
</file>