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5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0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1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4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9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6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290" y="2388870"/>
            <a:ext cx="3741420" cy="208026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436610" y="3130783"/>
            <a:ext cx="1364673" cy="596433"/>
            <a:chOff x="2777837" y="840632"/>
            <a:chExt cx="1364673" cy="596433"/>
          </a:xfrm>
        </p:grpSpPr>
        <p:sp>
          <p:nvSpPr>
            <p:cNvPr id="6" name="Rectangle 5"/>
            <p:cNvSpPr/>
            <p:nvPr/>
          </p:nvSpPr>
          <p:spPr>
            <a:xfrm>
              <a:off x="3075710" y="851367"/>
              <a:ext cx="1066800" cy="52023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Welding torch travel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2777837" y="840632"/>
              <a:ext cx="152400" cy="59643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366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8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DHANANJAY R SHITOLE</dc:creator>
  <cp:lastModifiedBy>DHANANJAY R SHITOLE</cp:lastModifiedBy>
  <cp:revision>1</cp:revision>
  <dcterms:created xsi:type="dcterms:W3CDTF">2017-09-12T11:02:04Z</dcterms:created>
  <dcterms:modified xsi:type="dcterms:W3CDTF">2017-09-12T11:03:02Z</dcterms:modified>
</cp:coreProperties>
</file>