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CAA7F-0FEF-40EE-BF88-734B8AC4F081}" type="datetimeFigureOut">
              <a:rPr lang="en-US" smtClean="0"/>
              <a:t>8/08/2017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C71FA-5FB1-4BDA-8BEB-3FAF9965D6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017_0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76600"/>
            <a:ext cx="1752600" cy="140970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 K T</dc:creator>
  <cp:lastModifiedBy>S K T</cp:lastModifiedBy>
  <cp:revision>1</cp:revision>
  <dcterms:created xsi:type="dcterms:W3CDTF">2017-08-08T11:21:18Z</dcterms:created>
  <dcterms:modified xsi:type="dcterms:W3CDTF">2017-08-08T11:22:34Z</dcterms:modified>
</cp:coreProperties>
</file>