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6" r:id="rId3"/>
    <p:sldId id="277" r:id="rId4"/>
    <p:sldId id="278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595" autoAdjust="0"/>
  </p:normalViewPr>
  <p:slideViewPr>
    <p:cSldViewPr>
      <p:cViewPr>
        <p:scale>
          <a:sx n="60" d="100"/>
          <a:sy n="60" d="100"/>
        </p:scale>
        <p:origin x="-78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4D43-E835-404C-9F61-214A6EBDB3B5}" type="datetimeFigureOut">
              <a:rPr lang="en-IN" smtClean="0"/>
              <a:pPr/>
              <a:t>8/26/2013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06F05-C10E-40B7-B203-0D234F00B5A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8610600" y="65071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9ECC62C2-00E4-4E9F-B02B-AB3A6B94E208}" type="slidenum">
              <a:rPr lang="en-US" sz="12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>
              <a:latin typeface="Arial" charset="0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 flipV="1">
            <a:off x="0" y="6537960"/>
            <a:ext cx="91440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438400"/>
            <a:ext cx="8610600" cy="1143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THEME : Detection of Specified Torque Eagle Liquid Pressure Switch Assembly.</a:t>
            </a:r>
            <a:endParaRPr lang="en-US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3962400"/>
            <a:ext cx="1828800" cy="91440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Cambria" pitchFamily="18" charset="0"/>
              </a:rPr>
              <a:t>QUALITY</a:t>
            </a:r>
            <a:endParaRPr lang="en-US" sz="28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3962400"/>
            <a:ext cx="21336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ambria" pitchFamily="18" charset="0"/>
              </a:rPr>
              <a:t>PRODUCTIVITY</a:t>
            </a:r>
            <a:endParaRPr lang="en-US" sz="20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10400" y="3962400"/>
            <a:ext cx="18288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ambria" pitchFamily="18" charset="0"/>
              </a:rPr>
              <a:t>SAFETY</a:t>
            </a:r>
            <a:endParaRPr lang="en-US" sz="28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3962400"/>
            <a:ext cx="18288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ambria" pitchFamily="18" charset="0"/>
              </a:rPr>
              <a:t>COST</a:t>
            </a:r>
            <a:endParaRPr lang="en-US" sz="28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096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Action Implemented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685800"/>
            <a:ext cx="4419600" cy="12954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Part No:V4514002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Part Name: Eagle Liquid 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Model: M &amp; M Scorpio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2133600"/>
            <a:ext cx="4419600" cy="16002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Problem: Pressure Switch not tighten with specified torque.</a:t>
            </a:r>
          </a:p>
          <a:p>
            <a:endParaRPr lang="en-US" b="1" dirty="0" smtClean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Problem Reported at : M&amp;M Nasik.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152400"/>
            <a:ext cx="4267200" cy="16002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Team Member: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Mr.Hardesh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Mr.Salman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Mr.Jitendra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MrV.Thete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.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Mr.Dharamraj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Start Date:10/01/2013,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End Date:18/02/2013.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3886200"/>
            <a:ext cx="4419600" cy="22860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Analysis Details :  1.) Pressure switch loose.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2.)Pressure switch not tighten with specified torque.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3.)No automation to identify specified torque.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4.)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Pokayoke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 required to identify specified torque.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1905000"/>
            <a:ext cx="4267200" cy="19812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Poka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-yoke 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Details: Sensor cylinder &amp;PLC  provided. Sensor will sense tube after that cylinder will lock the tube . Pressure switch  tighten by torque wrench with specified torque cylinder will de-clamp the tube . Buzzer will ring.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4038600"/>
            <a:ext cx="4267200" cy="8382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Results : Pressure switch tighten with specified torque.</a:t>
            </a:r>
            <a:endParaRPr lang="en-US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4724400" y="5105400"/>
            <a:ext cx="4267200" cy="1169551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Type of </a:t>
            </a:r>
            <a:r>
              <a:rPr lang="en-US" sz="1400" b="1" dirty="0" smtClean="0">
                <a:solidFill>
                  <a:srgbClr val="7030A0"/>
                </a:solidFill>
                <a:latin typeface="Cambria" pitchFamily="18" charset="0"/>
              </a:rPr>
              <a:t> POKAYOKE </a:t>
            </a:r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:</a:t>
            </a:r>
          </a:p>
          <a:p>
            <a:endParaRPr lang="en-US" sz="1400" b="1" dirty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Proactive  </a:t>
            </a:r>
            <a:r>
              <a:rPr lang="en-US" sz="1400" b="1" dirty="0" smtClean="0">
                <a:solidFill>
                  <a:srgbClr val="7030A0"/>
                </a:solidFill>
                <a:latin typeface="Cambria" pitchFamily="18" charset="0"/>
              </a:rPr>
              <a:t>:                          Reactive :</a:t>
            </a:r>
            <a:endParaRPr lang="en-US" sz="1400" b="1" dirty="0">
              <a:solidFill>
                <a:srgbClr val="7030A0"/>
              </a:solidFill>
              <a:latin typeface="Cambria" pitchFamily="18" charset="0"/>
            </a:endParaRPr>
          </a:p>
          <a:p>
            <a:endParaRPr lang="en-US" sz="1400" b="1" dirty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Detection  </a:t>
            </a:r>
            <a:r>
              <a:rPr lang="en-US" sz="1400" b="1" dirty="0" smtClean="0">
                <a:solidFill>
                  <a:srgbClr val="7030A0"/>
                </a:solidFill>
                <a:latin typeface="Cambria" pitchFamily="18" charset="0"/>
              </a:rPr>
              <a:t>:                         Prevention :</a:t>
            </a:r>
            <a:endParaRPr lang="en-US" sz="1400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91200" y="5562600"/>
            <a:ext cx="1524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848600" y="5943600"/>
            <a:ext cx="1524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48600" y="5562600"/>
            <a:ext cx="152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91200" y="5943600"/>
            <a:ext cx="152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38100"/>
            <a:ext cx="9144000" cy="361950"/>
          </a:xfrm>
          <a:prstGeom prst="rect">
            <a:avLst/>
          </a:prstGeom>
          <a:noFill/>
          <a:ln w="63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 smtClean="0">
                <a:solidFill>
                  <a:srgbClr val="00B050"/>
                </a:solidFill>
                <a:latin typeface="Cambria" pitchFamily="18" charset="0"/>
              </a:rPr>
              <a:t>“HUMAN ERROR PREVENTION SUMMARY “</a:t>
            </a:r>
            <a:endParaRPr lang="en-US" b="1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38100"/>
            <a:ext cx="9144000" cy="361950"/>
          </a:xfrm>
          <a:prstGeom prst="rect">
            <a:avLst/>
          </a:prstGeom>
          <a:noFill/>
          <a:ln w="63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00B050"/>
                </a:solidFill>
                <a:latin typeface="Bookman Old Style" pitchFamily="18" charset="0"/>
              </a:rPr>
              <a:t>IMPROVEMENT PHOTOGRAPH</a:t>
            </a:r>
            <a:endParaRPr lang="en-US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52400" y="609600"/>
            <a:ext cx="8991600" cy="5715000"/>
            <a:chOff x="96" y="384"/>
            <a:chExt cx="5664" cy="3600"/>
          </a:xfrm>
        </p:grpSpPr>
        <p:sp>
          <p:nvSpPr>
            <p:cNvPr id="4" name="Rectangle 10"/>
            <p:cNvSpPr>
              <a:spLocks noChangeArrowheads="1"/>
            </p:cNvSpPr>
            <p:nvPr/>
          </p:nvSpPr>
          <p:spPr bwMode="auto">
            <a:xfrm>
              <a:off x="96" y="384"/>
              <a:ext cx="5616" cy="36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2784" y="384"/>
              <a:ext cx="0" cy="360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2"/>
            <p:cNvSpPr>
              <a:spLocks noChangeShapeType="1"/>
            </p:cNvSpPr>
            <p:nvPr/>
          </p:nvSpPr>
          <p:spPr bwMode="auto">
            <a:xfrm>
              <a:off x="96" y="672"/>
              <a:ext cx="5664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864" y="3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33CC"/>
                  </a:solidFill>
                  <a:latin typeface="Bookman Old Style" pitchFamily="18" charset="0"/>
                </a:rPr>
                <a:t>BEFORE</a:t>
              </a: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696" y="3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33CC"/>
                  </a:solidFill>
                  <a:latin typeface="Bookman Old Style" pitchFamily="18" charset="0"/>
                </a:rPr>
                <a:t>AFTER</a:t>
              </a:r>
            </a:p>
          </p:txBody>
        </p:sp>
      </p:grpSp>
      <p:sp>
        <p:nvSpPr>
          <p:cNvPr id="11" name="TextBox 26"/>
          <p:cNvSpPr txBox="1">
            <a:spLocks noChangeArrowheads="1"/>
          </p:cNvSpPr>
          <p:nvPr/>
        </p:nvSpPr>
        <p:spPr bwMode="auto">
          <a:xfrm rot="19455506">
            <a:off x="762000" y="2401204"/>
            <a:ext cx="3124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Before there was no arrangements to detect specified torque.</a:t>
            </a:r>
            <a:endParaRPr lang="en-US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18" name="Picture 17" descr="20130225_0938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143000"/>
            <a:ext cx="4495800" cy="39624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800600" y="5257800"/>
            <a:ext cx="38862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Cambria" pitchFamily="18" charset="0"/>
              </a:rPr>
              <a:t>Insert the part into the fixture sensor will sense &amp; cylinder will lock the part.</a:t>
            </a:r>
            <a:endParaRPr lang="en-US" b="1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38100"/>
            <a:ext cx="9144000" cy="361950"/>
          </a:xfrm>
          <a:prstGeom prst="rect">
            <a:avLst/>
          </a:prstGeom>
          <a:noFill/>
          <a:ln w="63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00B050"/>
                </a:solidFill>
                <a:latin typeface="Bookman Old Style" pitchFamily="18" charset="0"/>
              </a:rPr>
              <a:t>IMPROVEMENT PHOTOGRAPH</a:t>
            </a:r>
            <a:endParaRPr lang="en-US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52400" y="609600"/>
            <a:ext cx="8991600" cy="5715000"/>
            <a:chOff x="96" y="384"/>
            <a:chExt cx="5664" cy="3600"/>
          </a:xfrm>
        </p:grpSpPr>
        <p:sp>
          <p:nvSpPr>
            <p:cNvPr id="4" name="Rectangle 10"/>
            <p:cNvSpPr>
              <a:spLocks noChangeArrowheads="1"/>
            </p:cNvSpPr>
            <p:nvPr/>
          </p:nvSpPr>
          <p:spPr bwMode="auto">
            <a:xfrm>
              <a:off x="96" y="384"/>
              <a:ext cx="5616" cy="36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Line 12"/>
            <p:cNvSpPr>
              <a:spLocks noChangeShapeType="1"/>
            </p:cNvSpPr>
            <p:nvPr/>
          </p:nvSpPr>
          <p:spPr bwMode="auto">
            <a:xfrm>
              <a:off x="96" y="672"/>
              <a:ext cx="5664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864" y="3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b="1" dirty="0">
                <a:solidFill>
                  <a:srgbClr val="0033CC"/>
                </a:solidFill>
                <a:latin typeface="Bookman Old Style" pitchFamily="18" charset="0"/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2160" y="3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rgbClr val="0033CC"/>
                  </a:solidFill>
                  <a:latin typeface="Bookman Old Style" pitchFamily="18" charset="0"/>
                </a:rPr>
                <a:t>AFTER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81000" y="5181600"/>
            <a:ext cx="29718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Cambria" pitchFamily="18" charset="0"/>
              </a:rPr>
              <a:t>Tight the pressure switch with torque wrench with specified torque</a:t>
            </a:r>
            <a:endParaRPr lang="en-US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13" name="Picture 12" descr="20130218_1552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143000"/>
            <a:ext cx="2743200" cy="3810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657600" y="5181600"/>
            <a:ext cx="27432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50"/>
                </a:solidFill>
                <a:latin typeface="Cambria" pitchFamily="18" charset="0"/>
              </a:rPr>
              <a:t>After tighten the pressure switch cylinder will unlock the part</a:t>
            </a:r>
            <a:endParaRPr lang="en-US" sz="1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15" name="Picture 14" descr="20130225_093841.jpg"/>
          <p:cNvPicPr>
            <a:picLocks noChangeAspect="1"/>
          </p:cNvPicPr>
          <p:nvPr/>
        </p:nvPicPr>
        <p:blipFill>
          <a:blip r:embed="rId3"/>
          <a:srcRect l="6061" t="14000" r="27273" b="16000"/>
          <a:stretch>
            <a:fillRect/>
          </a:stretch>
        </p:blipFill>
        <p:spPr>
          <a:xfrm>
            <a:off x="6477000" y="1143000"/>
            <a:ext cx="2514600" cy="3810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629400" y="5181600"/>
            <a:ext cx="21336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50"/>
                </a:solidFill>
                <a:latin typeface="Cambria" pitchFamily="18" charset="0"/>
              </a:rPr>
              <a:t>When part get unlock buzzer will ring</a:t>
            </a:r>
            <a:endParaRPr lang="en-US" sz="1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16" name="Picture 15" descr="DSC_01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-38100" y="1790700"/>
            <a:ext cx="38862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914400" y="2743200"/>
            <a:ext cx="7239000" cy="106680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2"/>
                </a:solidFill>
              </a:rPr>
              <a:t>Thank You…</a:t>
            </a:r>
            <a:endParaRPr lang="en-US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234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Mahindra Certified Quality Engineer - Basic</dc:title>
  <dc:creator/>
  <cp:lastModifiedBy>QUALITY</cp:lastModifiedBy>
  <cp:revision>17</cp:revision>
  <dcterms:created xsi:type="dcterms:W3CDTF">2006-08-16T00:00:00Z</dcterms:created>
  <dcterms:modified xsi:type="dcterms:W3CDTF">2013-08-26T11:32:09Z</dcterms:modified>
</cp:coreProperties>
</file>