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6" r:id="rId3"/>
    <p:sldId id="277" r:id="rId4"/>
    <p:sldId id="278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595" autoAdjust="0"/>
  </p:normalViewPr>
  <p:slideViewPr>
    <p:cSldViewPr>
      <p:cViewPr>
        <p:scale>
          <a:sx n="60" d="100"/>
          <a:sy n="60" d="100"/>
        </p:scale>
        <p:origin x="-786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94D43-E835-404C-9F61-214A6EBDB3B5}" type="datetimeFigureOut">
              <a:rPr lang="en-IN" smtClean="0"/>
              <a:pPr/>
              <a:t>8/26/2013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06F05-C10E-40B7-B203-0D234F00B5A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8610600" y="6507163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9ECC62C2-00E4-4E9F-B02B-AB3A6B94E208}" type="slidenum">
              <a:rPr lang="en-US" sz="1200">
                <a:latin typeface="Arial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>
              <a:latin typeface="Arial" charset="0"/>
            </a:endParaRPr>
          </a:p>
        </p:txBody>
      </p:sp>
      <p:sp>
        <p:nvSpPr>
          <p:cNvPr id="8" name="Line 31"/>
          <p:cNvSpPr>
            <a:spLocks noChangeShapeType="1"/>
          </p:cNvSpPr>
          <p:nvPr userDrawn="1"/>
        </p:nvSpPr>
        <p:spPr bwMode="auto">
          <a:xfrm flipV="1">
            <a:off x="0" y="6537960"/>
            <a:ext cx="9144000" cy="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438400"/>
            <a:ext cx="8610600" cy="114300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FF0000"/>
                </a:solidFill>
                <a:latin typeface="Cambria" pitchFamily="18" charset="0"/>
              </a:rPr>
              <a:t>THEME : Detection of Specified Torque Eagle Liquid Pressure Switch Assembly.</a:t>
            </a:r>
            <a:endParaRPr lang="en-US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3962400"/>
            <a:ext cx="1828800" cy="914400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  <a:latin typeface="Cambria" pitchFamily="18" charset="0"/>
              </a:rPr>
              <a:t>QUALITY</a:t>
            </a:r>
            <a:endParaRPr lang="en-US" sz="2800" b="1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8400" y="3962400"/>
            <a:ext cx="2133600" cy="9144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ambria" pitchFamily="18" charset="0"/>
              </a:rPr>
              <a:t>PRODUCTIVITY</a:t>
            </a:r>
            <a:endParaRPr lang="en-US" sz="20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10400" y="3962400"/>
            <a:ext cx="1828800" cy="9144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ambria" pitchFamily="18" charset="0"/>
              </a:rPr>
              <a:t>SAFETY</a:t>
            </a:r>
            <a:endParaRPr lang="en-US" sz="28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00600" y="3962400"/>
            <a:ext cx="1828800" cy="9144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ambria" pitchFamily="18" charset="0"/>
              </a:rPr>
              <a:t>COST</a:t>
            </a:r>
            <a:endParaRPr lang="en-US" sz="28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09600" y="8382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Action Implemented</a:t>
            </a: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" y="685800"/>
            <a:ext cx="4419600" cy="1295400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7030A0"/>
                </a:solidFill>
                <a:latin typeface="Cambria" pitchFamily="18" charset="0"/>
              </a:rPr>
              <a:t>Part No:V4514002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Cambria" pitchFamily="18" charset="0"/>
              </a:rPr>
              <a:t>Part Name: Eagle Liquid 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Cambria" pitchFamily="18" charset="0"/>
              </a:rPr>
              <a:t>Model: M &amp; M Scorpio</a:t>
            </a:r>
            <a:endParaRPr lang="en-US" b="1" dirty="0">
              <a:solidFill>
                <a:srgbClr val="7030A0"/>
              </a:solidFill>
              <a:latin typeface="Cambr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2133600"/>
            <a:ext cx="4419600" cy="1600200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7030A0"/>
                </a:solidFill>
                <a:latin typeface="Cambria" pitchFamily="18" charset="0"/>
              </a:rPr>
              <a:t>Problem: Pressure Switch not tighten with specified torque.</a:t>
            </a:r>
          </a:p>
          <a:p>
            <a:endParaRPr lang="en-US" b="1" dirty="0" smtClean="0">
              <a:solidFill>
                <a:srgbClr val="7030A0"/>
              </a:solidFill>
              <a:latin typeface="Cambria" pitchFamily="18" charset="0"/>
            </a:endParaRPr>
          </a:p>
          <a:p>
            <a:r>
              <a:rPr lang="en-US" b="1" dirty="0" smtClean="0">
                <a:solidFill>
                  <a:srgbClr val="7030A0"/>
                </a:solidFill>
                <a:latin typeface="Cambria" pitchFamily="18" charset="0"/>
              </a:rPr>
              <a:t>Problem Reported at : M&amp;M Nasik.</a:t>
            </a:r>
            <a:endParaRPr lang="en-US" b="1" dirty="0">
              <a:solidFill>
                <a:srgbClr val="7030A0"/>
              </a:solidFill>
              <a:latin typeface="Cambr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24400" y="152400"/>
            <a:ext cx="4267200" cy="1600200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7030A0"/>
                </a:solidFill>
                <a:latin typeface="Cambria" pitchFamily="18" charset="0"/>
              </a:rPr>
              <a:t>Team Member: </a:t>
            </a:r>
            <a:r>
              <a:rPr lang="en-US" b="1" dirty="0" err="1" smtClean="0">
                <a:solidFill>
                  <a:srgbClr val="7030A0"/>
                </a:solidFill>
                <a:latin typeface="Cambria" pitchFamily="18" charset="0"/>
              </a:rPr>
              <a:t>Mr.Hardesh</a:t>
            </a:r>
            <a:r>
              <a:rPr lang="en-US" b="1" dirty="0" smtClean="0">
                <a:solidFill>
                  <a:srgbClr val="7030A0"/>
                </a:solidFill>
                <a:latin typeface="Cambria" pitchFamily="18" charset="0"/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  <a:latin typeface="Cambria" pitchFamily="18" charset="0"/>
              </a:rPr>
              <a:t>Mr.Salman</a:t>
            </a:r>
            <a:r>
              <a:rPr lang="en-US" b="1" dirty="0" smtClean="0">
                <a:solidFill>
                  <a:srgbClr val="7030A0"/>
                </a:solidFill>
                <a:latin typeface="Cambria" pitchFamily="18" charset="0"/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  <a:latin typeface="Cambria" pitchFamily="18" charset="0"/>
              </a:rPr>
              <a:t>Mr.Jitendra</a:t>
            </a:r>
            <a:r>
              <a:rPr lang="en-US" b="1" dirty="0" smtClean="0">
                <a:solidFill>
                  <a:srgbClr val="7030A0"/>
                </a:solidFill>
                <a:latin typeface="Cambria" pitchFamily="18" charset="0"/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  <a:latin typeface="Cambria" pitchFamily="18" charset="0"/>
              </a:rPr>
              <a:t>MrV.Thete</a:t>
            </a:r>
            <a:r>
              <a:rPr lang="en-US" b="1" dirty="0" smtClean="0">
                <a:solidFill>
                  <a:srgbClr val="7030A0"/>
                </a:solidFill>
                <a:latin typeface="Cambria" pitchFamily="18" charset="0"/>
              </a:rPr>
              <a:t>. </a:t>
            </a:r>
            <a:r>
              <a:rPr lang="en-US" b="1" dirty="0" err="1" smtClean="0">
                <a:solidFill>
                  <a:srgbClr val="7030A0"/>
                </a:solidFill>
                <a:latin typeface="Cambria" pitchFamily="18" charset="0"/>
              </a:rPr>
              <a:t>Mr.Dharamraj</a:t>
            </a:r>
            <a:r>
              <a:rPr lang="en-US" b="1" dirty="0" smtClean="0">
                <a:solidFill>
                  <a:srgbClr val="7030A0"/>
                </a:solidFill>
                <a:latin typeface="Cambria" pitchFamily="18" charset="0"/>
              </a:rPr>
              <a:t>.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Cambria" pitchFamily="18" charset="0"/>
              </a:rPr>
              <a:t>Start Date:10/01/2013,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Cambria" pitchFamily="18" charset="0"/>
              </a:rPr>
              <a:t>End Date:18/02/2013.</a:t>
            </a:r>
            <a:endParaRPr lang="en-US" b="1" dirty="0">
              <a:solidFill>
                <a:srgbClr val="7030A0"/>
              </a:solidFill>
              <a:latin typeface="Cambr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3886200"/>
            <a:ext cx="4419600" cy="2286000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7030A0"/>
                </a:solidFill>
                <a:latin typeface="Cambria" pitchFamily="18" charset="0"/>
              </a:rPr>
              <a:t>Analysis Details :  1.) Pressure switch loose.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Cambria" pitchFamily="18" charset="0"/>
              </a:rPr>
              <a:t>2.)Pressure switch not tighten with specified torque.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Cambria" pitchFamily="18" charset="0"/>
              </a:rPr>
              <a:t>3.)No automation to identify specified torque.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Cambria" pitchFamily="18" charset="0"/>
              </a:rPr>
              <a:t>4.) </a:t>
            </a:r>
            <a:r>
              <a:rPr lang="en-US" b="1" dirty="0" err="1" smtClean="0">
                <a:solidFill>
                  <a:srgbClr val="7030A0"/>
                </a:solidFill>
                <a:latin typeface="Cambria" pitchFamily="18" charset="0"/>
              </a:rPr>
              <a:t>Pokayoke</a:t>
            </a:r>
            <a:r>
              <a:rPr lang="en-US" b="1" dirty="0" smtClean="0">
                <a:solidFill>
                  <a:srgbClr val="7030A0"/>
                </a:solidFill>
                <a:latin typeface="Cambria" pitchFamily="18" charset="0"/>
              </a:rPr>
              <a:t> required to identify specified torque.</a:t>
            </a:r>
            <a:endParaRPr lang="en-US" b="1" dirty="0">
              <a:solidFill>
                <a:srgbClr val="7030A0"/>
              </a:solidFill>
              <a:latin typeface="Cambria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4400" y="1905000"/>
            <a:ext cx="4267200" cy="1981200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err="1" smtClean="0">
                <a:solidFill>
                  <a:srgbClr val="7030A0"/>
                </a:solidFill>
                <a:latin typeface="Cambria" pitchFamily="18" charset="0"/>
              </a:rPr>
              <a:t>Poka</a:t>
            </a:r>
            <a:r>
              <a:rPr lang="en-US" b="1" dirty="0" smtClean="0">
                <a:solidFill>
                  <a:srgbClr val="7030A0"/>
                </a:solidFill>
                <a:latin typeface="Cambria" pitchFamily="18" charset="0"/>
              </a:rPr>
              <a:t>-yoke </a:t>
            </a:r>
            <a:r>
              <a:rPr lang="en-US" b="1" dirty="0" smtClean="0">
                <a:solidFill>
                  <a:srgbClr val="7030A0"/>
                </a:solidFill>
                <a:latin typeface="Cambria" pitchFamily="18" charset="0"/>
              </a:rPr>
              <a:t>Details: Sensor cylinder &amp;PLC  provided. Sensor will sense tube after that cylinder will lock the tube . Pressure switch  tighten by torque wrench with specified torque cylinder will de-clamp the tube . Buzzer will ring.</a:t>
            </a:r>
            <a:endParaRPr lang="en-US" b="1" dirty="0">
              <a:solidFill>
                <a:srgbClr val="7030A0"/>
              </a:solidFill>
              <a:latin typeface="Cambri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24400" y="4038600"/>
            <a:ext cx="4267200" cy="838200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7030A0"/>
                </a:solidFill>
                <a:latin typeface="Cambria" pitchFamily="18" charset="0"/>
              </a:rPr>
              <a:t>Results : Pressure switch tighten with specified torque.</a:t>
            </a:r>
            <a:endParaRPr lang="en-US" b="1" dirty="0">
              <a:solidFill>
                <a:srgbClr val="7030A0"/>
              </a:solidFill>
              <a:latin typeface="Cambria" pitchFamily="18" charset="0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4724400" y="5105400"/>
            <a:ext cx="4267200" cy="1169551"/>
          </a:xfrm>
          <a:prstGeom prst="rect">
            <a:avLst/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Cambria" pitchFamily="18" charset="0"/>
              </a:rPr>
              <a:t>Type of </a:t>
            </a:r>
            <a:r>
              <a:rPr lang="en-US" sz="1400" b="1" dirty="0" smtClean="0">
                <a:solidFill>
                  <a:srgbClr val="7030A0"/>
                </a:solidFill>
                <a:latin typeface="Cambria" pitchFamily="18" charset="0"/>
              </a:rPr>
              <a:t> POKAYOKE </a:t>
            </a:r>
            <a:r>
              <a:rPr lang="en-US" sz="1400" b="1" dirty="0">
                <a:solidFill>
                  <a:srgbClr val="7030A0"/>
                </a:solidFill>
                <a:latin typeface="Cambria" pitchFamily="18" charset="0"/>
              </a:rPr>
              <a:t>:</a:t>
            </a:r>
          </a:p>
          <a:p>
            <a:endParaRPr lang="en-US" sz="1400" b="1" dirty="0">
              <a:solidFill>
                <a:srgbClr val="7030A0"/>
              </a:solidFill>
              <a:latin typeface="Cambria" pitchFamily="18" charset="0"/>
            </a:endParaRPr>
          </a:p>
          <a:p>
            <a:r>
              <a:rPr lang="en-US" sz="1400" b="1" dirty="0">
                <a:solidFill>
                  <a:srgbClr val="7030A0"/>
                </a:solidFill>
                <a:latin typeface="Cambria" pitchFamily="18" charset="0"/>
              </a:rPr>
              <a:t>Proactive  </a:t>
            </a:r>
            <a:r>
              <a:rPr lang="en-US" sz="1400" b="1" dirty="0" smtClean="0">
                <a:solidFill>
                  <a:srgbClr val="7030A0"/>
                </a:solidFill>
                <a:latin typeface="Cambria" pitchFamily="18" charset="0"/>
              </a:rPr>
              <a:t>:                          Reactive :</a:t>
            </a:r>
            <a:endParaRPr lang="en-US" sz="1400" b="1" dirty="0">
              <a:solidFill>
                <a:srgbClr val="7030A0"/>
              </a:solidFill>
              <a:latin typeface="Cambria" pitchFamily="18" charset="0"/>
            </a:endParaRPr>
          </a:p>
          <a:p>
            <a:endParaRPr lang="en-US" sz="1400" b="1" dirty="0">
              <a:solidFill>
                <a:srgbClr val="7030A0"/>
              </a:solidFill>
              <a:latin typeface="Cambria" pitchFamily="18" charset="0"/>
            </a:endParaRPr>
          </a:p>
          <a:p>
            <a:r>
              <a:rPr lang="en-US" sz="1400" b="1" dirty="0">
                <a:solidFill>
                  <a:srgbClr val="7030A0"/>
                </a:solidFill>
                <a:latin typeface="Cambria" pitchFamily="18" charset="0"/>
              </a:rPr>
              <a:t>Detection  </a:t>
            </a:r>
            <a:r>
              <a:rPr lang="en-US" sz="1400" b="1" dirty="0" smtClean="0">
                <a:solidFill>
                  <a:srgbClr val="7030A0"/>
                </a:solidFill>
                <a:latin typeface="Cambria" pitchFamily="18" charset="0"/>
              </a:rPr>
              <a:t>:                         Prevention :</a:t>
            </a:r>
            <a:endParaRPr lang="en-US" sz="1400" b="1" dirty="0">
              <a:solidFill>
                <a:srgbClr val="7030A0"/>
              </a:solidFill>
              <a:latin typeface="Cambria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91200" y="5562600"/>
            <a:ext cx="152400" cy="2286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848600" y="5943600"/>
            <a:ext cx="152400" cy="2286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48600" y="5562600"/>
            <a:ext cx="1524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791200" y="5943600"/>
            <a:ext cx="1524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0" y="38100"/>
            <a:ext cx="9144000" cy="361950"/>
          </a:xfrm>
          <a:prstGeom prst="rect">
            <a:avLst/>
          </a:prstGeom>
          <a:noFill/>
          <a:ln w="63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b="1" dirty="0" smtClean="0">
                <a:solidFill>
                  <a:srgbClr val="00B050"/>
                </a:solidFill>
                <a:latin typeface="Cambria" pitchFamily="18" charset="0"/>
              </a:rPr>
              <a:t>“HUMAN ERROR PREVENTION SUMMARY “</a:t>
            </a:r>
            <a:endParaRPr lang="en-US" b="1" dirty="0">
              <a:solidFill>
                <a:srgbClr val="00B050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38100"/>
            <a:ext cx="9144000" cy="361950"/>
          </a:xfrm>
          <a:prstGeom prst="rect">
            <a:avLst/>
          </a:prstGeom>
          <a:noFill/>
          <a:ln w="63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 smtClean="0">
                <a:solidFill>
                  <a:srgbClr val="00B050"/>
                </a:solidFill>
                <a:latin typeface="Bookman Old Style" pitchFamily="18" charset="0"/>
              </a:rPr>
              <a:t>IMPROVEMENT PHOTOGRAPH</a:t>
            </a:r>
            <a:endParaRPr lang="en-US" sz="2000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52400" y="609600"/>
            <a:ext cx="8991600" cy="5715000"/>
            <a:chOff x="96" y="384"/>
            <a:chExt cx="5664" cy="3600"/>
          </a:xfrm>
        </p:grpSpPr>
        <p:sp>
          <p:nvSpPr>
            <p:cNvPr id="4" name="Rectangle 10"/>
            <p:cNvSpPr>
              <a:spLocks noChangeArrowheads="1"/>
            </p:cNvSpPr>
            <p:nvPr/>
          </p:nvSpPr>
          <p:spPr bwMode="auto">
            <a:xfrm>
              <a:off x="96" y="384"/>
              <a:ext cx="5616" cy="36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Line 11"/>
            <p:cNvSpPr>
              <a:spLocks noChangeShapeType="1"/>
            </p:cNvSpPr>
            <p:nvPr/>
          </p:nvSpPr>
          <p:spPr bwMode="auto">
            <a:xfrm>
              <a:off x="2784" y="384"/>
              <a:ext cx="0" cy="360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12"/>
            <p:cNvSpPr>
              <a:spLocks noChangeShapeType="1"/>
            </p:cNvSpPr>
            <p:nvPr/>
          </p:nvSpPr>
          <p:spPr bwMode="auto">
            <a:xfrm>
              <a:off x="96" y="672"/>
              <a:ext cx="5664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864" y="384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0033CC"/>
                  </a:solidFill>
                  <a:latin typeface="Bookman Old Style" pitchFamily="18" charset="0"/>
                </a:rPr>
                <a:t>BEFORE</a:t>
              </a:r>
            </a:p>
          </p:txBody>
        </p:sp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3696" y="384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0033CC"/>
                  </a:solidFill>
                  <a:latin typeface="Bookman Old Style" pitchFamily="18" charset="0"/>
                </a:rPr>
                <a:t>AFTER</a:t>
              </a:r>
            </a:p>
          </p:txBody>
        </p:sp>
      </p:grpSp>
      <p:sp>
        <p:nvSpPr>
          <p:cNvPr id="11" name="TextBox 26"/>
          <p:cNvSpPr txBox="1">
            <a:spLocks noChangeArrowheads="1"/>
          </p:cNvSpPr>
          <p:nvPr/>
        </p:nvSpPr>
        <p:spPr bwMode="auto">
          <a:xfrm rot="19455506">
            <a:off x="762000" y="2401204"/>
            <a:ext cx="3124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Cambria" pitchFamily="18" charset="0"/>
              </a:rPr>
              <a:t>Before there was no arrangements to detect specified torque.</a:t>
            </a:r>
            <a:endParaRPr lang="en-US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18" name="Picture 17" descr="20130225_0938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1143000"/>
            <a:ext cx="4495800" cy="396240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4800600" y="5257800"/>
            <a:ext cx="38862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Cambria" pitchFamily="18" charset="0"/>
              </a:rPr>
              <a:t>Insert the part into the fixture sensor will sense &amp; cylinder will lock the part.</a:t>
            </a:r>
            <a:endParaRPr lang="en-US" b="1" dirty="0">
              <a:solidFill>
                <a:srgbClr val="00B050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38100"/>
            <a:ext cx="9144000" cy="361950"/>
          </a:xfrm>
          <a:prstGeom prst="rect">
            <a:avLst/>
          </a:prstGeom>
          <a:noFill/>
          <a:ln w="63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 smtClean="0">
                <a:solidFill>
                  <a:srgbClr val="00B050"/>
                </a:solidFill>
                <a:latin typeface="Bookman Old Style" pitchFamily="18" charset="0"/>
              </a:rPr>
              <a:t>IMPROVEMENT PHOTOGRAPH</a:t>
            </a:r>
            <a:endParaRPr lang="en-US" sz="2000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52400" y="609600"/>
            <a:ext cx="8991600" cy="5715000"/>
            <a:chOff x="96" y="384"/>
            <a:chExt cx="5664" cy="3600"/>
          </a:xfrm>
        </p:grpSpPr>
        <p:sp>
          <p:nvSpPr>
            <p:cNvPr id="4" name="Rectangle 10"/>
            <p:cNvSpPr>
              <a:spLocks noChangeArrowheads="1"/>
            </p:cNvSpPr>
            <p:nvPr/>
          </p:nvSpPr>
          <p:spPr bwMode="auto">
            <a:xfrm>
              <a:off x="96" y="384"/>
              <a:ext cx="5616" cy="36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Line 12"/>
            <p:cNvSpPr>
              <a:spLocks noChangeShapeType="1"/>
            </p:cNvSpPr>
            <p:nvPr/>
          </p:nvSpPr>
          <p:spPr bwMode="auto">
            <a:xfrm>
              <a:off x="96" y="672"/>
              <a:ext cx="5664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864" y="384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b="1" dirty="0">
                <a:solidFill>
                  <a:srgbClr val="0033CC"/>
                </a:solidFill>
                <a:latin typeface="Bookman Old Style" pitchFamily="18" charset="0"/>
              </a:endParaRPr>
            </a:p>
          </p:txBody>
        </p:sp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2160" y="384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>
                  <a:solidFill>
                    <a:srgbClr val="0033CC"/>
                  </a:solidFill>
                  <a:latin typeface="Bookman Old Style" pitchFamily="18" charset="0"/>
                </a:rPr>
                <a:t>AFTER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381000" y="5181600"/>
            <a:ext cx="29718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Cambria" pitchFamily="18" charset="0"/>
              </a:rPr>
              <a:t>Tight the pressure switch with torque wrench with specified torque</a:t>
            </a:r>
            <a:endParaRPr lang="en-US" b="1" dirty="0">
              <a:solidFill>
                <a:srgbClr val="00B050"/>
              </a:solidFill>
              <a:latin typeface="Cambria" pitchFamily="18" charset="0"/>
            </a:endParaRPr>
          </a:p>
        </p:txBody>
      </p:sp>
      <p:pic>
        <p:nvPicPr>
          <p:cNvPr id="13" name="Picture 12" descr="20130218_1552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143000"/>
            <a:ext cx="2743200" cy="3810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657600" y="5181600"/>
            <a:ext cx="27432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B050"/>
                </a:solidFill>
                <a:latin typeface="Cambria" pitchFamily="18" charset="0"/>
              </a:rPr>
              <a:t>After tighten the pressure switch cylinder will unlock the part</a:t>
            </a:r>
            <a:endParaRPr lang="en-US" sz="1400" b="1" dirty="0">
              <a:solidFill>
                <a:srgbClr val="00B050"/>
              </a:solidFill>
              <a:latin typeface="Cambria" pitchFamily="18" charset="0"/>
            </a:endParaRPr>
          </a:p>
        </p:txBody>
      </p:sp>
      <p:pic>
        <p:nvPicPr>
          <p:cNvPr id="15" name="Picture 14" descr="20130225_093841.jpg"/>
          <p:cNvPicPr>
            <a:picLocks noChangeAspect="1"/>
          </p:cNvPicPr>
          <p:nvPr/>
        </p:nvPicPr>
        <p:blipFill>
          <a:blip r:embed="rId3"/>
          <a:srcRect l="6061" t="14000" r="27273" b="16000"/>
          <a:stretch>
            <a:fillRect/>
          </a:stretch>
        </p:blipFill>
        <p:spPr>
          <a:xfrm>
            <a:off x="6477000" y="1143000"/>
            <a:ext cx="2514600" cy="38100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6629400" y="5181600"/>
            <a:ext cx="21336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B050"/>
                </a:solidFill>
                <a:latin typeface="Cambria" pitchFamily="18" charset="0"/>
              </a:rPr>
              <a:t>When part get unlock buzzer will ring</a:t>
            </a:r>
            <a:endParaRPr lang="en-US" sz="1400" b="1" dirty="0">
              <a:solidFill>
                <a:srgbClr val="00B050"/>
              </a:solidFill>
              <a:latin typeface="Cambria" pitchFamily="18" charset="0"/>
            </a:endParaRPr>
          </a:p>
        </p:txBody>
      </p:sp>
      <p:pic>
        <p:nvPicPr>
          <p:cNvPr id="16" name="Picture 15" descr="DSC_012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-38100" y="1790700"/>
            <a:ext cx="38862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914400" y="2743200"/>
            <a:ext cx="7239000" cy="1066800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2"/>
                </a:solidFill>
              </a:rPr>
              <a:t>Thank You…</a:t>
            </a:r>
            <a:endParaRPr lang="en-US" sz="6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234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Mahindra Certified Quality Engineer - Basic</dc:title>
  <dc:creator/>
  <cp:lastModifiedBy>QUALITY</cp:lastModifiedBy>
  <cp:revision>17</cp:revision>
  <dcterms:created xsi:type="dcterms:W3CDTF">2006-08-16T00:00:00Z</dcterms:created>
  <dcterms:modified xsi:type="dcterms:W3CDTF">2013-08-26T11:32:09Z</dcterms:modified>
</cp:coreProperties>
</file>