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5C793-A226-4B94-AF9C-733B2E847CEA}" type="datetimeFigureOut">
              <a:rPr lang="en-US" smtClean="0"/>
              <a:t>17/05/2016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833AE-6B17-40F0-B8E6-8791EC76F4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833AE-6B17-40F0-B8E6-8791EC76F406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57200"/>
            <a:ext cx="6858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ultra1</dc:creator>
  <cp:lastModifiedBy>ultra1</cp:lastModifiedBy>
  <cp:revision>1</cp:revision>
  <dcterms:created xsi:type="dcterms:W3CDTF">2006-08-16T00:00:00Z</dcterms:created>
  <dcterms:modified xsi:type="dcterms:W3CDTF">2016-05-17T11:59:57Z</dcterms:modified>
</cp:coreProperties>
</file>