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10554-D921-41A7-A97C-6E626819BA07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759B3-8AF8-4102-8DC8-514C982EFE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30311_14530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570314"/>
            <a:ext cx="6019799" cy="5790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4075595" y="2079534"/>
            <a:ext cx="1208126" cy="78868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6" name="Oval 5"/>
          <p:cNvSpPr/>
          <p:nvPr/>
        </p:nvSpPr>
        <p:spPr>
          <a:xfrm>
            <a:off x="3894620" y="2983310"/>
            <a:ext cx="1208126" cy="111729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628592" y="2402287"/>
            <a:ext cx="389785" cy="261627"/>
          </a:xfrm>
          <a:prstGeom prst="straightConnector1">
            <a:avLst/>
          </a:prstGeom>
          <a:ln w="349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Administertor</dc:creator>
  <cp:lastModifiedBy>Administertor</cp:lastModifiedBy>
  <cp:revision>1</cp:revision>
  <dcterms:created xsi:type="dcterms:W3CDTF">2013-08-24T11:30:17Z</dcterms:created>
  <dcterms:modified xsi:type="dcterms:W3CDTF">2013-08-24T11:30:49Z</dcterms:modified>
</cp:coreProperties>
</file>