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F39DF8-C84E-402D-979F-F955E876A4FE}" type="datetimeFigureOut">
              <a:rPr lang="en-US" smtClean="0"/>
              <a:pPr/>
              <a:t>25/07/2016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DAB277-D311-45CD-96F5-0A52F74E04B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DAB277-D311-45CD-96F5-0A52F74E04B1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25/07/2016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25/07/2016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25/07/2016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25/07/2016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25/07/2016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25/07/2016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25/07/2016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25/07/2016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25/07/2016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25/07/2016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25/07/2016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25/07/2016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066800" y="1600200"/>
            <a:ext cx="6858000" cy="2800767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8800" b="1" dirty="0" smtClean="0"/>
              <a:t>Tool Rack </a:t>
            </a:r>
            <a:r>
              <a:rPr lang="en-US" sz="8800" b="1" dirty="0" smtClean="0"/>
              <a:t>Not Available</a:t>
            </a:r>
            <a:endParaRPr lang="en-US" sz="88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</Words>
  <Application>Microsoft Office PowerPoint</Application>
  <PresentationFormat>On-screen Show (4:3)</PresentationFormat>
  <Paragraphs>2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ultra1</dc:creator>
  <cp:lastModifiedBy>ultra1</cp:lastModifiedBy>
  <cp:revision>2</cp:revision>
  <dcterms:created xsi:type="dcterms:W3CDTF">2006-08-16T00:00:00Z</dcterms:created>
  <dcterms:modified xsi:type="dcterms:W3CDTF">2016-07-25T11:07:28Z</dcterms:modified>
</cp:coreProperties>
</file>