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41010_144631.jpg"/>
          <p:cNvPicPr>
            <a:picLocks noGrp="1" noChangeAspect="1"/>
          </p:cNvPicPr>
          <p:nvPr isPhoto="1"/>
        </p:nvPicPr>
        <p:blipFill>
          <a:blip r:embed="rId2" cstate="print">
            <a:lum/>
          </a:blip>
          <a:srcRect l="25000" t="-17460" r="8750" b="-19048"/>
          <a:stretch>
            <a:fillRect/>
          </a:stretch>
        </p:blipFill>
        <p:spPr>
          <a:xfrm rot="5400000">
            <a:off x="3390900" y="1104900"/>
            <a:ext cx="3429000" cy="5638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qa</cp:lastModifiedBy>
  <cp:revision>1</cp:revision>
  <dcterms:created xsi:type="dcterms:W3CDTF">2006-08-16T00:00:00Z</dcterms:created>
  <dcterms:modified xsi:type="dcterms:W3CDTF">2015-10-23T05:48:21Z</dcterms:modified>
</cp:coreProperties>
</file>