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64DB-8575-4389-997F-B29BD13C9FC2}" type="datetimeFigureOut">
              <a:rPr lang="en-US" smtClean="0"/>
              <a:pPr/>
              <a:t>23/02/2014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41320-C075-4969-985D-976C3C87D3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G_0488_0.tmp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1825" y="2057401"/>
            <a:ext cx="2800350" cy="242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</dc:creator>
  <cp:lastModifiedBy>com</cp:lastModifiedBy>
  <cp:revision>3</cp:revision>
  <dcterms:created xsi:type="dcterms:W3CDTF">2014-02-23T04:05:42Z</dcterms:created>
  <dcterms:modified xsi:type="dcterms:W3CDTF">2014-02-23T04:17:33Z</dcterms:modified>
</cp:coreProperties>
</file>