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0450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157537" y="1831181"/>
            <a:ext cx="2830484" cy="27390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</dc:creator>
  <cp:lastModifiedBy>com</cp:lastModifiedBy>
  <cp:revision>2</cp:revision>
  <dcterms:created xsi:type="dcterms:W3CDTF">2014-02-23T04:05:42Z</dcterms:created>
  <dcterms:modified xsi:type="dcterms:W3CDTF">2014-02-23T04:10:05Z</dcterms:modified>
</cp:coreProperties>
</file>