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D:\Daily Data\PPM\PIPE\DSC00371.JPG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 l="42500" t="22500" r="5000"/>
          <a:stretch>
            <a:fillRect/>
          </a:stretch>
        </p:blipFill>
        <p:spPr bwMode="auto">
          <a:xfrm rot="5400000" flipV="1">
            <a:off x="2033909" y="832302"/>
            <a:ext cx="4377321" cy="484632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softEdge rad="127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NE-LMPW</dc:creator>
  <cp:lastModifiedBy>NE-LMPW</cp:lastModifiedBy>
  <cp:revision>1</cp:revision>
  <dcterms:created xsi:type="dcterms:W3CDTF">2006-08-16T00:00:00Z</dcterms:created>
  <dcterms:modified xsi:type="dcterms:W3CDTF">2014-05-21T08:30:48Z</dcterms:modified>
</cp:coreProperties>
</file>