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Spatter On Head Pipe </a:t>
            </a:r>
            <a:r>
              <a:rPr lang="en-US" baseline="0" dirty="0" smtClean="0"/>
              <a:t>Phenomenon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Spatter in Nut</c:v>
                </c:pt>
              </c:strCache>
            </c:strRef>
          </c:tx>
          <c:dLbls>
            <c:spPr>
              <a:noFill/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c:spPr>
            <c:dLblPos val="t"/>
            <c:showVal val="1"/>
          </c:dLbls>
          <c:cat>
            <c:strRef>
              <c:f>Sheet1!$A$2:$A$18</c:f>
              <c:strCache>
                <c:ptCount val="17"/>
                <c:pt idx="0">
                  <c:v>23'May</c:v>
                </c:pt>
                <c:pt idx="1">
                  <c:v>24'May</c:v>
                </c:pt>
                <c:pt idx="2">
                  <c:v>25'May</c:v>
                </c:pt>
                <c:pt idx="3">
                  <c:v>26'May</c:v>
                </c:pt>
                <c:pt idx="4">
                  <c:v>27'May</c:v>
                </c:pt>
                <c:pt idx="5">
                  <c:v>28'May</c:v>
                </c:pt>
                <c:pt idx="6">
                  <c:v>30'May</c:v>
                </c:pt>
                <c:pt idx="7">
                  <c:v>31'May</c:v>
                </c:pt>
                <c:pt idx="8">
                  <c:v>1'Jun</c:v>
                </c:pt>
                <c:pt idx="9">
                  <c:v>2'Jun</c:v>
                </c:pt>
                <c:pt idx="10">
                  <c:v>3'Jun</c:v>
                </c:pt>
                <c:pt idx="11">
                  <c:v>4'Jun</c:v>
                </c:pt>
                <c:pt idx="12">
                  <c:v>6'Jun</c:v>
                </c:pt>
                <c:pt idx="13">
                  <c:v>7'Jun</c:v>
                </c:pt>
                <c:pt idx="14">
                  <c:v>8'Jun</c:v>
                </c:pt>
                <c:pt idx="15">
                  <c:v>9'Jun</c:v>
                </c:pt>
                <c:pt idx="16">
                  <c:v>10'Jun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23'May</c:v>
                </c:pt>
                <c:pt idx="1">
                  <c:v>24'May</c:v>
                </c:pt>
                <c:pt idx="2">
                  <c:v>25'May</c:v>
                </c:pt>
                <c:pt idx="3">
                  <c:v>26'May</c:v>
                </c:pt>
                <c:pt idx="4">
                  <c:v>27'May</c:v>
                </c:pt>
                <c:pt idx="5">
                  <c:v>28'May</c:v>
                </c:pt>
                <c:pt idx="6">
                  <c:v>30'May</c:v>
                </c:pt>
                <c:pt idx="7">
                  <c:v>31'May</c:v>
                </c:pt>
                <c:pt idx="8">
                  <c:v>1'Jun</c:v>
                </c:pt>
                <c:pt idx="9">
                  <c:v>2'Jun</c:v>
                </c:pt>
                <c:pt idx="10">
                  <c:v>3'Jun</c:v>
                </c:pt>
                <c:pt idx="11">
                  <c:v>4'Jun</c:v>
                </c:pt>
                <c:pt idx="12">
                  <c:v>6'Jun</c:v>
                </c:pt>
                <c:pt idx="13">
                  <c:v>7'Jun</c:v>
                </c:pt>
                <c:pt idx="14">
                  <c:v>8'Jun</c:v>
                </c:pt>
                <c:pt idx="15">
                  <c:v>9'Jun</c:v>
                </c:pt>
                <c:pt idx="16">
                  <c:v>10'Jun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</c:numCache>
            </c:numRef>
          </c:val>
        </c:ser>
        <c:marker val="1"/>
        <c:axId val="77002240"/>
        <c:axId val="77004160"/>
      </c:lineChart>
      <c:catAx>
        <c:axId val="770022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787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N"/>
                  <a:t>Date</a:t>
                </a:r>
              </a:p>
            </c:rich>
          </c:tx>
          <c:layout/>
        </c:title>
        <c:numFmt formatCode="General" sourceLinked="0"/>
        <c:tickLblPos val="nextTo"/>
        <c:crossAx val="77004160"/>
        <c:crosses val="autoZero"/>
        <c:auto val="1"/>
        <c:lblAlgn val="ctr"/>
        <c:lblOffset val="100"/>
      </c:catAx>
      <c:valAx>
        <c:axId val="7700416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787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N" dirty="0"/>
                  <a:t>Number Of </a:t>
                </a:r>
                <a:r>
                  <a:rPr lang="en-IN" dirty="0" smtClean="0"/>
                  <a:t>Qty</a:t>
                </a:r>
                <a:endParaRPr lang="en-IN" dirty="0"/>
              </a:p>
            </c:rich>
          </c:tx>
          <c:layout/>
        </c:title>
        <c:numFmt formatCode="General" sourceLinked="1"/>
        <c:tickLblPos val="nextTo"/>
        <c:crossAx val="77002240"/>
        <c:crosses val="autoZero"/>
        <c:crossBetween val="between"/>
      </c:valAx>
      <c:spPr>
        <a:noFill/>
        <a:ln w="25222">
          <a:noFill/>
        </a:ln>
      </c:spPr>
    </c:plotArea>
    <c:plotVisOnly val="1"/>
    <c:dispBlanksAs val="gap"/>
  </c:chart>
  <c:spPr>
    <a:solidFill>
      <a:schemeClr val="bg1">
        <a:lumMod val="95000"/>
      </a:schemeClr>
    </a:solidFill>
    <a:scene3d>
      <a:camera prst="orthographicFront"/>
      <a:lightRig rig="threePt" dir="t"/>
    </a:scene3d>
    <a:sp3d>
      <a:bevelT/>
    </a:sp3d>
  </c:spPr>
  <c:txPr>
    <a:bodyPr/>
    <a:lstStyle/>
    <a:p>
      <a:pPr>
        <a:defRPr sz="1787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228600" y="1524000"/>
          <a:ext cx="86868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0" y="457200"/>
            <a:ext cx="28194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000099"/>
                </a:solidFill>
                <a:latin typeface="Calibri" pitchFamily="34" charset="0"/>
              </a:rPr>
              <a:t>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QMS</dc:creator>
  <cp:lastModifiedBy>QMS</cp:lastModifiedBy>
  <cp:revision>6</cp:revision>
  <dcterms:created xsi:type="dcterms:W3CDTF">2006-08-16T00:00:00Z</dcterms:created>
  <dcterms:modified xsi:type="dcterms:W3CDTF">2016-10-20T12:08:26Z</dcterms:modified>
</cp:coreProperties>
</file>